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8" r:id="rId3"/>
    <p:sldId id="256" r:id="rId4"/>
    <p:sldId id="257" r:id="rId5"/>
    <p:sldId id="259" r:id="rId6"/>
    <p:sldId id="267" r:id="rId7"/>
    <p:sldId id="269" r:id="rId8"/>
    <p:sldId id="263" r:id="rId9"/>
    <p:sldId id="264" r:id="rId10"/>
    <p:sldId id="265" r:id="rId11"/>
    <p:sldId id="261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691230-A5B7-4441-BC1B-3F52AB45FB2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D7A793-53B9-4AE7-A825-0FC635E0E1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te2cloud.com/cloud-enablement-solutions/" TargetMode="External"/><Relationship Id="rId2" Type="http://schemas.openxmlformats.org/officeDocument/2006/relationships/hyperlink" Target="http://www.migrate2cloud.com/public-cloud-provider-servi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grate2cloud.com/open-source-cloud-enablers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gre3d.org/" TargetMode="External"/><Relationship Id="rId13" Type="http://schemas.openxmlformats.org/officeDocument/2006/relationships/hyperlink" Target="http://mos.3dworldmag.com/TDW94.s_farm.pdf" TargetMode="External"/><Relationship Id="rId3" Type="http://schemas.openxmlformats.org/officeDocument/2006/relationships/hyperlink" Target="http://www.blendernation.com/2006/09/27/blender-on-the-history-channel/" TargetMode="External"/><Relationship Id="rId7" Type="http://schemas.openxmlformats.org/officeDocument/2006/relationships/hyperlink" Target="http://wiki.blender.org/index.php" TargetMode="External"/><Relationship Id="rId12" Type="http://schemas.openxmlformats.org/officeDocument/2006/relationships/hyperlink" Target="http://paulstamatiou.com/how-to-getting-started-with-amazon-ec2" TargetMode="External"/><Relationship Id="rId17" Type="http://schemas.openxmlformats.org/officeDocument/2006/relationships/hyperlink" Target="http://www.migrate2cloud.com/" TargetMode="External"/><Relationship Id="rId2" Type="http://schemas.openxmlformats.org/officeDocument/2006/relationships/hyperlink" Target="http://www.scalar.ca/rendercloud/" TargetMode="External"/><Relationship Id="rId16" Type="http://schemas.openxmlformats.org/officeDocument/2006/relationships/hyperlink" Target="http://en.wikipedia.org/wiki/Server_far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n.wikipedia.org/wiki/Rendering_(computer_graphics)" TargetMode="External"/><Relationship Id="rId11" Type="http://schemas.openxmlformats.org/officeDocument/2006/relationships/hyperlink" Target="https://github.com/kaazoo/DrQueueCloudControl" TargetMode="External"/><Relationship Id="rId5" Type="http://schemas.openxmlformats.org/officeDocument/2006/relationships/hyperlink" Target="http://en.wikipedia.org/wiki/Blender_(software)" TargetMode="External"/><Relationship Id="rId15" Type="http://schemas.openxmlformats.org/officeDocument/2006/relationships/hyperlink" Target="http://en.wikipedia.org/wiki/Render_farm" TargetMode="External"/><Relationship Id="rId10" Type="http://schemas.openxmlformats.org/officeDocument/2006/relationships/hyperlink" Target="http://www.vswarm.com/" TargetMode="External"/><Relationship Id="rId4" Type="http://schemas.openxmlformats.org/officeDocument/2006/relationships/hyperlink" Target="http://www.otakhi.com/pages/overview.html" TargetMode="External"/><Relationship Id="rId9" Type="http://schemas.openxmlformats.org/officeDocument/2006/relationships/hyperlink" Target="http://www.blendercloud.net/" TargetMode="External"/><Relationship Id="rId14" Type="http://schemas.openxmlformats.org/officeDocument/2006/relationships/hyperlink" Target="http://www.tomshardware.com/reviews/render-farm-node,2340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Tos-poster.pn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en.wikipedia.org/wiki/File:Elephants_dream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Sintel_poster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File:Big_buck_bunny_poster_big.jpg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 Cloud Farm…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5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329353"/>
            <a:ext cx="3733800" cy="127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512511" cy="1143000"/>
          </a:xfrm>
        </p:spPr>
        <p:txBody>
          <a:bodyPr/>
          <a:lstStyle/>
          <a:p>
            <a:r>
              <a:rPr lang="en-US" dirty="0">
                <a:latin typeface="Kristen ITC" pitchFamily="66" charset="0"/>
              </a:rPr>
              <a:t>What we provide?</a:t>
            </a:r>
            <a:br>
              <a:rPr lang="en-US" dirty="0">
                <a:latin typeface="Kristen ITC" pitchFamily="66" charset="0"/>
              </a:rPr>
            </a:b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524000"/>
            <a:ext cx="80772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Kristen ITC" pitchFamily="66" charset="0"/>
              </a:rPr>
              <a:t>We </a:t>
            </a:r>
            <a:r>
              <a:rPr lang="en-US" dirty="0">
                <a:latin typeface="Kristen ITC" pitchFamily="66" charset="0"/>
              </a:rPr>
              <a:t>provide cost effective </a:t>
            </a:r>
            <a:r>
              <a:rPr lang="en-US" dirty="0" smtClean="0">
                <a:latin typeface="Kristen ITC" pitchFamily="66" charset="0"/>
              </a:rPr>
              <a:t>end to end services for </a:t>
            </a:r>
            <a:r>
              <a:rPr lang="en-US" dirty="0">
                <a:latin typeface="Kristen ITC" pitchFamily="66" charset="0"/>
              </a:rPr>
              <a:t>migrating applications &amp; IT installations to cloud, </a:t>
            </a:r>
            <a:r>
              <a:rPr lang="en-US" dirty="0" smtClean="0">
                <a:latin typeface="Kristen ITC" pitchFamily="66" charset="0"/>
              </a:rPr>
              <a:t>managing them </a:t>
            </a:r>
            <a:r>
              <a:rPr lang="en-US" dirty="0">
                <a:latin typeface="Kristen ITC" pitchFamily="66" charset="0"/>
              </a:rPr>
              <a:t>and providing consultation to setup and maintain custom </a:t>
            </a:r>
            <a:r>
              <a:rPr lang="en-US" dirty="0" smtClean="0">
                <a:latin typeface="Kristen ITC" pitchFamily="66" charset="0"/>
              </a:rPr>
              <a:t>cloud deployments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Migrate2Cloud team has years of experience in managing traditional IT infrastructures of </a:t>
            </a:r>
            <a:r>
              <a:rPr lang="en-US" dirty="0" smtClean="0">
                <a:latin typeface="Kristen ITC" pitchFamily="66" charset="0"/>
              </a:rPr>
              <a:t>varying sizes </a:t>
            </a:r>
            <a:r>
              <a:rPr lang="en-US" dirty="0">
                <a:latin typeface="Kristen ITC" pitchFamily="66" charset="0"/>
              </a:rPr>
              <a:t>and flavors. </a:t>
            </a:r>
            <a:endParaRPr lang="en-US" dirty="0" smtClean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Combining </a:t>
            </a:r>
            <a:r>
              <a:rPr lang="en-US" dirty="0">
                <a:latin typeface="Kristen ITC" pitchFamily="66" charset="0"/>
              </a:rPr>
              <a:t>our customer focus, proactive service experience with deep expertise </a:t>
            </a:r>
            <a:r>
              <a:rPr lang="en-US" dirty="0" smtClean="0">
                <a:latin typeface="Kristen ITC" pitchFamily="66" charset="0"/>
              </a:rPr>
              <a:t>in the </a:t>
            </a:r>
            <a:r>
              <a:rPr lang="en-US" dirty="0">
                <a:latin typeface="Kristen ITC" pitchFamily="66" charset="0"/>
              </a:rPr>
              <a:t>public cloud offerings like Amazon Web Services (AWS / EC2), </a:t>
            </a:r>
            <a:r>
              <a:rPr lang="en-US" dirty="0" err="1">
                <a:latin typeface="Kristen ITC" pitchFamily="66" charset="0"/>
              </a:rPr>
              <a:t>RackSpace</a:t>
            </a:r>
            <a:r>
              <a:rPr lang="en-US" dirty="0">
                <a:latin typeface="Kristen ITC" pitchFamily="66" charset="0"/>
              </a:rPr>
              <a:t> &amp; </a:t>
            </a:r>
            <a:r>
              <a:rPr lang="en-US" dirty="0" smtClean="0">
                <a:latin typeface="Kristen ITC" pitchFamily="66" charset="0"/>
              </a:rPr>
              <a:t>Azure.</a:t>
            </a:r>
          </a:p>
          <a:p>
            <a:r>
              <a:rPr lang="en-US" dirty="0" smtClean="0">
                <a:latin typeface="Kristen ITC" pitchFamily="66" charset="0"/>
              </a:rPr>
              <a:t> </a:t>
            </a:r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We can provide </a:t>
            </a:r>
            <a:r>
              <a:rPr lang="en-US" dirty="0">
                <a:latin typeface="Kristen ITC" pitchFamily="66" charset="0"/>
              </a:rPr>
              <a:t>your IT infrastructure the best in class support and thus help you reduce the total cost </a:t>
            </a:r>
            <a:r>
              <a:rPr lang="en-US" dirty="0" smtClean="0">
                <a:latin typeface="Kristen ITC" pitchFamily="66" charset="0"/>
              </a:rPr>
              <a:t>of ownership</a:t>
            </a:r>
            <a:r>
              <a:rPr lang="en-US" dirty="0">
                <a:latin typeface="Kristen ITC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09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/>
          <a:lstStyle/>
          <a:p>
            <a:r>
              <a:rPr lang="en-US" dirty="0">
                <a:latin typeface="Kristen ITC" pitchFamily="66" charset="0"/>
              </a:rPr>
              <a:t>Benefits of </a:t>
            </a:r>
            <a:r>
              <a:rPr lang="en-US" dirty="0" smtClean="0">
                <a:latin typeface="Kristen ITC" pitchFamily="66" charset="0"/>
              </a:rPr>
              <a:t>Render Cloud Farm</a:t>
            </a:r>
            <a:r>
              <a:rPr lang="en-US" dirty="0">
                <a:latin typeface="Kristen ITC" pitchFamily="66" charset="0"/>
              </a:rPr>
              <a:t/>
            </a:r>
            <a:br>
              <a:rPr lang="en-US" dirty="0">
                <a:latin typeface="Kristen ITC" pitchFamily="66" charset="0"/>
              </a:rPr>
            </a:b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447800"/>
            <a:ext cx="8001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Kristen ITC" pitchFamily="66" charset="0"/>
              </a:rPr>
              <a:t>Overall Cost Reduction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Limitless infrastructure gives you freedom to take any type of projects.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No need to worry on taking multiple </a:t>
            </a:r>
            <a:r>
              <a:rPr lang="en-US" dirty="0">
                <a:latin typeface="Kristen ITC" pitchFamily="66" charset="0"/>
              </a:rPr>
              <a:t>concurrent </a:t>
            </a:r>
            <a:r>
              <a:rPr lang="en-US" dirty="0" smtClean="0">
                <a:latin typeface="Kristen ITC" pitchFamily="66" charset="0"/>
              </a:rPr>
              <a:t>projects.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Fast deployments and timely delivery.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Access from any ware.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Security and Reliability.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053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500950"/>
            <a:ext cx="8112711" cy="1143000"/>
          </a:xfrm>
        </p:spPr>
        <p:txBody>
          <a:bodyPr/>
          <a:lstStyle/>
          <a:p>
            <a:r>
              <a:rPr lang="en-US" dirty="0">
                <a:latin typeface="Kristen ITC" pitchFamily="66" charset="0"/>
              </a:rPr>
              <a:t>Our Services as follows: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447800"/>
            <a:ext cx="8001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Kristen ITC" pitchFamily="66" charset="0"/>
                <a:hlinkClick r:id="rId2"/>
              </a:rPr>
              <a:t>Public Cloud Provider Services</a:t>
            </a:r>
            <a:endParaRPr lang="en-US" dirty="0">
              <a:latin typeface="Kristen ITC" pitchFamily="66" charset="0"/>
            </a:endParaRPr>
          </a:p>
          <a:p>
            <a:r>
              <a:rPr lang="en-US" b="1" dirty="0" smtClean="0">
                <a:latin typeface="Kristen ITC" pitchFamily="66" charset="0"/>
              </a:rPr>
              <a:t>Public </a:t>
            </a:r>
            <a:r>
              <a:rPr lang="en-US" b="1" dirty="0">
                <a:latin typeface="Kristen ITC" pitchFamily="66" charset="0"/>
              </a:rPr>
              <a:t>cloud providers</a:t>
            </a:r>
            <a:r>
              <a:rPr lang="en-US" dirty="0">
                <a:latin typeface="Kristen ITC" pitchFamily="66" charset="0"/>
              </a:rPr>
              <a:t> provide </a:t>
            </a:r>
            <a:r>
              <a:rPr lang="en-US" dirty="0" err="1">
                <a:latin typeface="Kristen ITC" pitchFamily="66" charset="0"/>
              </a:rPr>
              <a:t>IaaS</a:t>
            </a:r>
            <a:r>
              <a:rPr lang="en-US" dirty="0">
                <a:latin typeface="Kristen ITC" pitchFamily="66" charset="0"/>
              </a:rPr>
              <a:t> to a large audience and has the capabilities to host myriads of applications. We have a seasoned team with expertise in various AWS technologies like Elastic Load Balancers, </a:t>
            </a:r>
            <a:r>
              <a:rPr lang="en-US" dirty="0" err="1">
                <a:latin typeface="Kristen ITC" pitchFamily="66" charset="0"/>
              </a:rPr>
              <a:t>Cloudfront</a:t>
            </a:r>
            <a:r>
              <a:rPr lang="en-US" dirty="0">
                <a:latin typeface="Kristen ITC" pitchFamily="66" charset="0"/>
              </a:rPr>
              <a:t> and much more, </a:t>
            </a:r>
            <a:r>
              <a:rPr lang="en-US" dirty="0" err="1">
                <a:latin typeface="Kristen ITC" pitchFamily="66" charset="0"/>
              </a:rPr>
              <a:t>RackSpace</a:t>
            </a:r>
            <a:r>
              <a:rPr lang="en-US" dirty="0">
                <a:latin typeface="Kristen ITC" pitchFamily="66" charset="0"/>
              </a:rPr>
              <a:t> &amp; </a:t>
            </a:r>
            <a:r>
              <a:rPr lang="en-US" dirty="0" err="1">
                <a:latin typeface="Kristen ITC" pitchFamily="66" charset="0"/>
              </a:rPr>
              <a:t>Gogrid</a:t>
            </a:r>
            <a:r>
              <a:rPr lang="en-US" dirty="0">
                <a:latin typeface="Kristen ITC" pitchFamily="66" charset="0"/>
              </a:rPr>
              <a:t> platforms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pPr marL="45720" indent="0">
              <a:buNone/>
            </a:pPr>
            <a:endParaRPr lang="en-US" dirty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  <a:hlinkClick r:id="rId3"/>
              </a:rPr>
              <a:t>Cloud </a:t>
            </a:r>
            <a:r>
              <a:rPr lang="en-US" dirty="0">
                <a:latin typeface="Kristen ITC" pitchFamily="66" charset="0"/>
                <a:hlinkClick r:id="rId3"/>
              </a:rPr>
              <a:t>Enablement Solutions</a:t>
            </a:r>
            <a:endParaRPr lang="en-US" dirty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Cloud enablers help data centers and enterprises in moving to cloud computing. While these </a:t>
            </a:r>
            <a:r>
              <a:rPr lang="en-US" dirty="0" err="1">
                <a:latin typeface="Kristen ITC" pitchFamily="66" charset="0"/>
              </a:rPr>
              <a:t>IaaS</a:t>
            </a:r>
            <a:r>
              <a:rPr lang="en-US" dirty="0">
                <a:latin typeface="Kristen ITC" pitchFamily="66" charset="0"/>
              </a:rPr>
              <a:t> </a:t>
            </a:r>
            <a:r>
              <a:rPr lang="en-US" dirty="0" err="1">
                <a:latin typeface="Kristen ITC" pitchFamily="66" charset="0"/>
              </a:rPr>
              <a:t>softwares</a:t>
            </a:r>
            <a:r>
              <a:rPr lang="en-US" dirty="0">
                <a:latin typeface="Kristen ITC" pitchFamily="66" charset="0"/>
              </a:rPr>
              <a:t> help enterprises adopt cloud, they help service providers enter the lucrative and demanding market without hassle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pPr marL="45720" indent="0">
              <a:buNone/>
            </a:pPr>
            <a:endParaRPr lang="en-US" dirty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  <a:hlinkClick r:id="rId4"/>
              </a:rPr>
              <a:t>Open </a:t>
            </a:r>
            <a:r>
              <a:rPr lang="en-US" dirty="0">
                <a:latin typeface="Kristen ITC" pitchFamily="66" charset="0"/>
                <a:hlinkClick r:id="rId4"/>
              </a:rPr>
              <a:t>Source Cloud Enablers</a:t>
            </a:r>
            <a:endParaRPr lang="en-US" dirty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There are open source cloud enablers which can help us to create private clouds or clouds that can be resold to clients. These products implement APIs compatible to AWS, </a:t>
            </a:r>
            <a:r>
              <a:rPr lang="en-US" dirty="0" err="1">
                <a:latin typeface="Kristen ITC" pitchFamily="66" charset="0"/>
              </a:rPr>
              <a:t>RackSpace</a:t>
            </a:r>
            <a:r>
              <a:rPr lang="en-US" dirty="0">
                <a:latin typeface="Kristen ITC" pitchFamily="66" charset="0"/>
              </a:rPr>
              <a:t> </a:t>
            </a:r>
            <a:r>
              <a:rPr lang="en-US" dirty="0" err="1">
                <a:latin typeface="Kristen ITC" pitchFamily="66" charset="0"/>
              </a:rPr>
              <a:t>etc</a:t>
            </a:r>
            <a:r>
              <a:rPr lang="en-US" dirty="0">
                <a:latin typeface="Kristen ITC" pitchFamily="66" charset="0"/>
              </a:rPr>
              <a:t> and are interoperable.</a:t>
            </a:r>
          </a:p>
          <a:p>
            <a:endParaRPr lang="en-US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066800"/>
            <a:ext cx="8763000" cy="5943600"/>
          </a:xfrm>
        </p:spPr>
        <p:txBody>
          <a:bodyPr/>
          <a:lstStyle/>
          <a:p>
            <a:pPr algn="l"/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Useful Links  </a:t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http://www.scalar.ca/rendercloud/</a:t>
            </a: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http://www.blendernation.com/2006/09/27/blender-on-the-history-channel/</a:t>
            </a: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://www.otakhi.com/pages/overview.html</a:t>
            </a: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://en.wikipedia.org/wiki/Blender_(software)</a:t>
            </a: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6"/>
              </a:rPr>
              <a:t>://en.wikipedia.org/wiki/Rendering_(computer_graphics)</a:t>
            </a: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7"/>
              </a:rPr>
              <a:t>http</a:t>
            </a: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7"/>
              </a:rPr>
              <a:t>://wiki.blender.org/index.php</a:t>
            </a: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8"/>
              </a:rPr>
              <a:t>http</a:t>
            </a: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8"/>
              </a:rPr>
              <a:t>://www.ogre3d.org/</a:t>
            </a: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9"/>
              </a:rPr>
              <a:t>http</a:t>
            </a: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9"/>
              </a:rPr>
              <a:t>://www.blendercloud.net/</a:t>
            </a:r>
            <a: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0"/>
              </a:rPr>
              <a:t>http</a:t>
            </a:r>
            <a:r>
              <a:rPr lang="en-US" sz="1600" b="0" u="sng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0"/>
              </a:rPr>
              <a:t>://www.vswarm.com/</a:t>
            </a: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Useful Links for </a:t>
            </a:r>
            <a:r>
              <a:rPr lang="en-US" sz="1600" b="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developement</a:t>
            </a: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1"/>
              </a:rPr>
              <a:t>https://github.com/kaazoo/DrQueueCloudControl</a:t>
            </a: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Other Reference </a:t>
            </a: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2"/>
              </a:rPr>
              <a:t>http://paulstamatiou.com/how-to-getting-started-with-amazon-ec2</a:t>
            </a: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3"/>
              </a:rPr>
              <a:t>http://mos.3dworldmag.com/TDW94.s_farm.pdf</a:t>
            </a: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4"/>
              </a:rPr>
              <a:t>http://www.tomshardware.com/reviews/render-farm-node,2340.html</a:t>
            </a: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5"/>
              </a:rPr>
              <a:t>http://en.wikipedia.org/wiki/Render_farm</a:t>
            </a:r>
            <a: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u="sng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5"/>
              </a:rPr>
              <a:t>http://en.wikipedia.org/wiki/Server_far</a:t>
            </a:r>
            <a:r>
              <a:rPr lang="en-US" sz="1600" b="0" u="sng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16"/>
              </a:rPr>
              <a:t>m</a:t>
            </a: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600" b="0" dirty="0">
                <a:latin typeface="Times New Roman" pitchFamily="18" charset="0"/>
                <a:cs typeface="Times New Roman" pitchFamily="18" charset="0"/>
                <a:hlinkClick r:id="rId17"/>
              </a:rPr>
              <a:t>http://www.migrate2cloud.com/</a:t>
            </a: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81200" y="609600"/>
            <a:ext cx="5970494" cy="835460"/>
          </a:xfrm>
        </p:spPr>
        <p:txBody>
          <a:bodyPr/>
          <a:lstStyle/>
          <a:p>
            <a:r>
              <a:rPr lang="en-US" dirty="0" smtClean="0"/>
              <a:t>References..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512511" cy="1143000"/>
          </a:xfrm>
        </p:spPr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Agenda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47574" y="1447800"/>
            <a:ext cx="6948626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Kristen ITC" pitchFamily="66" charset="0"/>
              </a:rPr>
              <a:t>Who we are</a:t>
            </a:r>
            <a:r>
              <a:rPr lang="en-US" dirty="0" smtClean="0">
                <a:latin typeface="Kristen ITC" pitchFamily="66" charset="0"/>
              </a:rPr>
              <a:t>?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Animation Industry, </a:t>
            </a:r>
            <a:r>
              <a:rPr lang="en-US" dirty="0" smtClean="0">
                <a:latin typeface="Kristen ITC" pitchFamily="66" charset="0"/>
              </a:rPr>
              <a:t>Challenges…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What is Render Cloud Farm?</a:t>
            </a:r>
            <a:br>
              <a:rPr lang="en-US" dirty="0">
                <a:latin typeface="Kristen ITC" pitchFamily="66" charset="0"/>
              </a:rPr>
            </a:br>
            <a:endParaRPr lang="en-US" dirty="0" smtClean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Render Cloud Farm for Whom</a:t>
            </a:r>
            <a:r>
              <a:rPr lang="en-US" dirty="0" smtClean="0">
                <a:latin typeface="Kristen ITC" pitchFamily="66" charset="0"/>
              </a:rPr>
              <a:t>?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Scope of Blender?</a:t>
            </a:r>
            <a:endParaRPr lang="en-US" dirty="0" smtClean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Types of Rendering </a:t>
            </a:r>
            <a:r>
              <a:rPr lang="en-US" dirty="0" smtClean="0">
                <a:latin typeface="Kristen ITC" pitchFamily="66" charset="0"/>
              </a:rPr>
              <a:t>farms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Why Cloud Farm?</a:t>
            </a:r>
            <a:br>
              <a:rPr lang="en-US" dirty="0">
                <a:latin typeface="Kristen ITC" pitchFamily="66" charset="0"/>
              </a:rPr>
            </a:br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What we provide</a:t>
            </a:r>
            <a:r>
              <a:rPr lang="en-US" dirty="0" smtClean="0">
                <a:latin typeface="Kristen ITC" pitchFamily="66" charset="0"/>
              </a:rPr>
              <a:t>?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Benefits of Render Cloud </a:t>
            </a:r>
            <a:r>
              <a:rPr lang="en-US" dirty="0" smtClean="0">
                <a:latin typeface="Kristen ITC" pitchFamily="66" charset="0"/>
              </a:rPr>
              <a:t>Farm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Our Services as </a:t>
            </a:r>
            <a:r>
              <a:rPr lang="en-US" dirty="0" smtClean="0">
                <a:latin typeface="Kristen ITC" pitchFamily="66" charset="0"/>
              </a:rPr>
              <a:t>follows</a:t>
            </a:r>
            <a:endParaRPr lang="en-US" dirty="0" smtClean="0">
              <a:latin typeface="Kristen ITC" pitchFamily="66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Penline_Studios__Innovation_by_BLPhotography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48400" y="2590800"/>
            <a:ext cx="1890225" cy="2099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304800"/>
            <a:ext cx="4607511" cy="1143000"/>
          </a:xfrm>
        </p:spPr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Who we are???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81000" y="1600200"/>
            <a:ext cx="8610600" cy="5029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Kristen ITC" pitchFamily="66" charset="0"/>
              </a:rPr>
              <a:t>We </a:t>
            </a:r>
            <a:r>
              <a:rPr lang="en-US" dirty="0">
                <a:latin typeface="Kristen ITC" pitchFamily="66" charset="0"/>
              </a:rPr>
              <a:t>are Migrate2Cloud a managed service provider to deliver </a:t>
            </a:r>
            <a:r>
              <a:rPr lang="en-US" dirty="0" smtClean="0">
                <a:latin typeface="Kristen ITC" pitchFamily="66" charset="0"/>
              </a:rPr>
              <a:t>cloud computing</a:t>
            </a:r>
            <a:r>
              <a:rPr lang="en-US" dirty="0">
                <a:latin typeface="Kristen ITC" pitchFamily="66" charset="0"/>
              </a:rPr>
              <a:t>, consultation, development, deployment and various </a:t>
            </a:r>
            <a:r>
              <a:rPr lang="en-US" dirty="0" smtClean="0">
                <a:latin typeface="Kristen ITC" pitchFamily="66" charset="0"/>
              </a:rPr>
              <a:t>other </a:t>
            </a:r>
            <a:r>
              <a:rPr lang="en-US" dirty="0" err="1" smtClean="0">
                <a:latin typeface="Kristen ITC" pitchFamily="66" charset="0"/>
              </a:rPr>
              <a:t>SaaS</a:t>
            </a:r>
            <a:r>
              <a:rPr lang="en-US" dirty="0">
                <a:latin typeface="Kristen ITC" pitchFamily="66" charset="0"/>
              </a:rPr>
              <a:t>, </a:t>
            </a:r>
            <a:r>
              <a:rPr lang="en-US" dirty="0" err="1">
                <a:latin typeface="Kristen ITC" pitchFamily="66" charset="0"/>
              </a:rPr>
              <a:t>IaaS</a:t>
            </a:r>
            <a:r>
              <a:rPr lang="en-US" dirty="0">
                <a:latin typeface="Kristen ITC" pitchFamily="66" charset="0"/>
              </a:rPr>
              <a:t>, </a:t>
            </a:r>
            <a:r>
              <a:rPr lang="en-US" dirty="0" err="1">
                <a:latin typeface="Kristen ITC" pitchFamily="66" charset="0"/>
              </a:rPr>
              <a:t>PaaS</a:t>
            </a:r>
            <a:r>
              <a:rPr lang="en-US" dirty="0">
                <a:latin typeface="Kristen ITC" pitchFamily="66" charset="0"/>
              </a:rPr>
              <a:t> services and 24/7 long term support</a:t>
            </a:r>
            <a:endParaRPr lang="en-US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Kristen ITC" pitchFamily="66" charset="0"/>
              </a:rPr>
              <a:t>We </a:t>
            </a:r>
            <a:r>
              <a:rPr lang="en-US" dirty="0" smtClean="0">
                <a:latin typeface="Kristen ITC" pitchFamily="66" charset="0"/>
              </a:rPr>
              <a:t>are pioneers </a:t>
            </a:r>
            <a:r>
              <a:rPr lang="en-US" dirty="0">
                <a:latin typeface="Kristen ITC" pitchFamily="66" charset="0"/>
              </a:rPr>
              <a:t>in Amazon, EC2, Security &amp; setting up scalable, </a:t>
            </a:r>
            <a:r>
              <a:rPr lang="en-US" dirty="0" smtClean="0">
                <a:latin typeface="Kristen ITC" pitchFamily="66" charset="0"/>
              </a:rPr>
              <a:t>secure applications </a:t>
            </a:r>
            <a:r>
              <a:rPr lang="en-US" dirty="0">
                <a:latin typeface="Kristen ITC" pitchFamily="66" charset="0"/>
              </a:rPr>
              <a:t>in the Amazon EC2 infrastructure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>
                <a:latin typeface="Kristen ITC" pitchFamily="66" charset="0"/>
              </a:rPr>
              <a:t>We have hands </a:t>
            </a:r>
            <a:r>
              <a:rPr lang="en-US" dirty="0" smtClean="0">
                <a:latin typeface="Kristen ITC" pitchFamily="66" charset="0"/>
              </a:rPr>
              <a:t>on experience </a:t>
            </a:r>
            <a:r>
              <a:rPr lang="en-US" dirty="0">
                <a:latin typeface="Kristen ITC" pitchFamily="66" charset="0"/>
              </a:rPr>
              <a:t>in Physical Servers, Cloud Servers, various </a:t>
            </a:r>
            <a:r>
              <a:rPr lang="en-US" dirty="0" smtClean="0">
                <a:latin typeface="Kristen ITC" pitchFamily="66" charset="0"/>
              </a:rPr>
              <a:t>cloud providers </a:t>
            </a:r>
            <a:r>
              <a:rPr lang="en-US" dirty="0">
                <a:latin typeface="Kristen ITC" pitchFamily="66" charset="0"/>
              </a:rPr>
              <a:t>such as EC2, </a:t>
            </a:r>
            <a:r>
              <a:rPr lang="en-US" dirty="0" err="1">
                <a:latin typeface="Kristen ITC" pitchFamily="66" charset="0"/>
              </a:rPr>
              <a:t>GoGrid</a:t>
            </a:r>
            <a:r>
              <a:rPr lang="en-US" dirty="0">
                <a:latin typeface="Kristen ITC" pitchFamily="66" charset="0"/>
              </a:rPr>
              <a:t>, Rackspace &amp; </a:t>
            </a:r>
            <a:r>
              <a:rPr lang="en-US" dirty="0" err="1">
                <a:latin typeface="Kristen ITC" pitchFamily="66" charset="0"/>
              </a:rPr>
              <a:t>HexaGrid</a:t>
            </a:r>
            <a:r>
              <a:rPr lang="en-US" dirty="0">
                <a:latin typeface="Kristen ITC" pitchFamily="66" charset="0"/>
              </a:rPr>
              <a:t> Cloud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Kristen ITC" pitchFamily="66" charset="0"/>
              </a:rPr>
              <a:t>We </a:t>
            </a:r>
            <a:r>
              <a:rPr lang="en-US" dirty="0" smtClean="0">
                <a:latin typeface="Kristen ITC" pitchFamily="66" charset="0"/>
              </a:rPr>
              <a:t>are in </a:t>
            </a:r>
            <a:r>
              <a:rPr lang="en-US" dirty="0">
                <a:latin typeface="Kristen ITC" pitchFamily="66" charset="0"/>
              </a:rPr>
              <a:t>the industry for last 6 years and find our customer </a:t>
            </a:r>
            <a:r>
              <a:rPr lang="en-US" dirty="0" smtClean="0">
                <a:latin typeface="Kristen ITC" pitchFamily="66" charset="0"/>
              </a:rPr>
              <a:t>testimonials here</a:t>
            </a:r>
            <a:r>
              <a:rPr lang="en-US" dirty="0">
                <a:latin typeface="Kristen ITC" pitchFamily="66" charset="0"/>
              </a:rPr>
              <a:t>: http://www.Migrate2Cloud.com/testimonials/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5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684208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Kristen ITC" pitchFamily="66" charset="0"/>
              </a:rPr>
              <a:t>Animation </a:t>
            </a:r>
            <a:r>
              <a:rPr lang="en-US" dirty="0" smtClean="0">
                <a:latin typeface="Kristen ITC" pitchFamily="66" charset="0"/>
              </a:rPr>
              <a:t>Industry, Challenges…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143000"/>
            <a:ext cx="7620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Kristen ITC" pitchFamily="66" charset="0"/>
              </a:rPr>
              <a:t>Time Constraints.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More processing power.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Complex Rendering Jobs.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Absence of long term or consistent projects.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High monitory investment.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Dynamic and Challenging in nature.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Cost of development.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Time consuming and complex post production jobs.</a:t>
            </a:r>
          </a:p>
          <a:p>
            <a:endParaRPr lang="en-US" dirty="0" smtClean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Kristen ITC" pitchFamily="66" charset="0"/>
              </a:rPr>
              <a:t>What is </a:t>
            </a:r>
            <a:r>
              <a:rPr lang="en-US" dirty="0" smtClean="0">
                <a:latin typeface="Kristen ITC" pitchFamily="66" charset="0"/>
              </a:rPr>
              <a:t>Render </a:t>
            </a:r>
            <a:r>
              <a:rPr lang="en-US" dirty="0" smtClean="0">
                <a:latin typeface="Kristen ITC" pitchFamily="66" charset="0"/>
              </a:rPr>
              <a:t>Cloud Farm?</a:t>
            </a:r>
            <a:r>
              <a:rPr lang="en-US" dirty="0">
                <a:latin typeface="Kristen ITC" pitchFamily="66" charset="0"/>
              </a:rPr>
              <a:t/>
            </a:r>
            <a:br>
              <a:rPr lang="en-US" dirty="0">
                <a:latin typeface="Kristen ITC" pitchFamily="66" charset="0"/>
              </a:rPr>
            </a:br>
            <a:r>
              <a:rPr lang="en-US" dirty="0">
                <a:latin typeface="Kristen ITC" pitchFamily="66" charset="0"/>
              </a:rPr>
              <a:t/>
            </a:r>
            <a:br>
              <a:rPr lang="en-US" dirty="0">
                <a:latin typeface="Kristen ITC" pitchFamily="66" charset="0"/>
              </a:rPr>
            </a:b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47800"/>
            <a:ext cx="7696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Kristen ITC" pitchFamily="66" charset="0"/>
              </a:rPr>
              <a:t>Render </a:t>
            </a:r>
            <a:r>
              <a:rPr lang="en-US" dirty="0" smtClean="0">
                <a:latin typeface="Kristen ITC" pitchFamily="66" charset="0"/>
              </a:rPr>
              <a:t>Cloud Farm </a:t>
            </a:r>
            <a:r>
              <a:rPr lang="en-US" dirty="0">
                <a:latin typeface="Kristen ITC" pitchFamily="66" charset="0"/>
              </a:rPr>
              <a:t>is a </a:t>
            </a:r>
            <a:r>
              <a:rPr lang="en-US" dirty="0" smtClean="0">
                <a:latin typeface="Kristen ITC" pitchFamily="66" charset="0"/>
              </a:rPr>
              <a:t>render farm </a:t>
            </a:r>
            <a:r>
              <a:rPr lang="en-US" dirty="0">
                <a:latin typeface="Kristen ITC" pitchFamily="66" charset="0"/>
              </a:rPr>
              <a:t>platform </a:t>
            </a:r>
            <a:r>
              <a:rPr lang="en-US" dirty="0" smtClean="0">
                <a:latin typeface="Kristen ITC" pitchFamily="66" charset="0"/>
              </a:rPr>
              <a:t>based on cloud technology for </a:t>
            </a:r>
            <a:r>
              <a:rPr lang="en-US" dirty="0">
                <a:latin typeface="Kristen ITC" pitchFamily="66" charset="0"/>
              </a:rPr>
              <a:t>distributed processing of Blender 3D </a:t>
            </a:r>
            <a:r>
              <a:rPr lang="en-US" dirty="0" smtClean="0">
                <a:latin typeface="Kristen ITC" pitchFamily="66" charset="0"/>
              </a:rPr>
              <a:t>rendering processes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endParaRPr lang="en-US" dirty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Its nothing but a cloud-based </a:t>
            </a:r>
            <a:r>
              <a:rPr lang="en-US" dirty="0">
                <a:latin typeface="Kristen ITC" pitchFamily="66" charset="0"/>
              </a:rPr>
              <a:t>server </a:t>
            </a:r>
            <a:r>
              <a:rPr lang="en-US" dirty="0" smtClean="0">
                <a:latin typeface="Kristen ITC" pitchFamily="66" charset="0"/>
              </a:rPr>
              <a:t>farm for digital media industry.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Perfect solution for various projects with varying requirements.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Timely allocation of instances based on user requirements.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Access to high performance server on per day-per use costing.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Making use of </a:t>
            </a:r>
            <a:r>
              <a:rPr lang="en-US" dirty="0" err="1" smtClean="0">
                <a:latin typeface="Kristen ITC" pitchFamily="66" charset="0"/>
              </a:rPr>
              <a:t>DrQueue</a:t>
            </a:r>
            <a:r>
              <a:rPr lang="en-US" dirty="0" smtClean="0">
                <a:latin typeface="Kristen ITC" pitchFamily="66" charset="0"/>
              </a:rPr>
              <a:t> </a:t>
            </a:r>
            <a:r>
              <a:rPr lang="en-US" dirty="0">
                <a:latin typeface="Kristen ITC" pitchFamily="66" charset="0"/>
              </a:rPr>
              <a:t>for </a:t>
            </a:r>
            <a:r>
              <a:rPr lang="en-US" dirty="0" smtClean="0">
                <a:latin typeface="Kristen ITC" pitchFamily="66" charset="0"/>
              </a:rPr>
              <a:t>render farm </a:t>
            </a:r>
            <a:r>
              <a:rPr lang="en-US" dirty="0">
                <a:latin typeface="Kristen ITC" pitchFamily="66" charset="0"/>
              </a:rPr>
              <a:t>job management and Blender for 3D rendering.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Kristen ITC" pitchFamily="66" charset="0"/>
              </a:rPr>
              <a:t>Render </a:t>
            </a:r>
            <a:r>
              <a:rPr lang="en-US" dirty="0" smtClean="0">
                <a:latin typeface="Kristen ITC" pitchFamily="66" charset="0"/>
              </a:rPr>
              <a:t>Cloud Farm </a:t>
            </a:r>
            <a:r>
              <a:rPr lang="en-US" dirty="0" smtClean="0">
                <a:latin typeface="Kristen ITC" pitchFamily="66" charset="0"/>
              </a:rPr>
              <a:t>for Whom?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2133600"/>
            <a:ext cx="6400800" cy="34747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Are you from Digital Media Industry?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Are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you a Blender artist?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Are you lacking suitable and powerful rendering hardware for your entire rendering jobs?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 Are you don’t want to use your own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modelling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/ animation machines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for your rendering jobs?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Do you ever thought of having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need for more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computing power when deadlines have to be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met?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12511" cy="1143000"/>
          </a:xfrm>
        </p:spPr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Scope of Blender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81150" y="1676400"/>
            <a:ext cx="5734050" cy="47244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Key role in creating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 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animatics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 and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pre-visualizations of Spiderman-2.</a:t>
            </a:r>
          </a:p>
          <a:p>
            <a:pPr marL="45720" indent="0">
              <a:buNone/>
            </a:pP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The first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35 mm feature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film (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Friday 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or Another Day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 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 using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Blender for all the special effects, made on Linux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workstations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won a prize at the Locarno International Film Festival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  <a:cs typeface="Times New Roman" pitchFamily="18" charset="0"/>
              </a:rPr>
              <a:t>.</a:t>
            </a: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Used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for shows on the History Channel, alongside many other professional 3D graphics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programs.</a:t>
            </a: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</a:endParaRPr>
          </a:p>
          <a:p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Tomm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 Moore's 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The Secret of </a:t>
            </a:r>
            <a:r>
              <a:rPr lang="en-US" sz="1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Kells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itchFamily="66" charset="0"/>
              </a:rPr>
              <a:t>, which was partly produced in Blender by the Belgian studio Digital Graphics, has been nominated for an Oscar in the category 'Best Animated Feature Film'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Kristen ITC" pitchFamily="66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Kristen ITC" pitchFamily="66" charset="0"/>
            </a:endParaRPr>
          </a:p>
          <a:p>
            <a:pPr marL="45720" indent="0">
              <a:buNone/>
            </a:pPr>
            <a:endParaRPr lang="en-US" sz="1600" dirty="0" smtClean="0">
              <a:latin typeface="Kristen ITC" pitchFamily="66" charset="0"/>
            </a:endParaRPr>
          </a:p>
        </p:txBody>
      </p:sp>
      <p:pic>
        <p:nvPicPr>
          <p:cNvPr id="1027" name="Picture 3" descr="http://upload.wikimedia.org/wikipedia/en/thumb/e/e8/Elephants_dream.jpg/150px-Elephants_drea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142875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c/c5/Big_buck_bunny_poster_big.jpg/150px-Big_buck_bunny_poster_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343400"/>
            <a:ext cx="14287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upload.wikimedia.org/wikipedia/commons/thumb/8/8f/Sintel_poster.jpg/150px-Sintel_poster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830" y="1676400"/>
            <a:ext cx="14287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7/70/Tos-poster.png/150px-Tos-poster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248151"/>
            <a:ext cx="14287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1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r>
              <a:rPr lang="en-US" dirty="0">
                <a:latin typeface="Kristen ITC" pitchFamily="66" charset="0"/>
              </a:rPr>
              <a:t>Types of Rendering </a:t>
            </a:r>
            <a:r>
              <a:rPr lang="en-US" dirty="0" smtClean="0">
                <a:latin typeface="Kristen ITC" pitchFamily="66" charset="0"/>
              </a:rPr>
              <a:t>farms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2743200"/>
            <a:ext cx="6705600" cy="2514600"/>
          </a:xfrm>
        </p:spPr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Distributed Systems</a:t>
            </a:r>
          </a:p>
          <a:p>
            <a:endParaRPr lang="en-US" dirty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Cloud based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6512511" cy="1143000"/>
          </a:xfrm>
        </p:spPr>
        <p:txBody>
          <a:bodyPr/>
          <a:lstStyle/>
          <a:p>
            <a:r>
              <a:rPr lang="en-US" dirty="0">
                <a:latin typeface="Kristen ITC" pitchFamily="66" charset="0"/>
              </a:rPr>
              <a:t>Why </a:t>
            </a:r>
            <a:r>
              <a:rPr lang="en-US" dirty="0" smtClean="0">
                <a:latin typeface="Kristen ITC" pitchFamily="66" charset="0"/>
              </a:rPr>
              <a:t>Cloud Farm?</a:t>
            </a:r>
            <a:r>
              <a:rPr lang="en-US" dirty="0">
                <a:latin typeface="Kristen ITC" pitchFamily="66" charset="0"/>
              </a:rPr>
              <a:t/>
            </a:r>
            <a:br>
              <a:rPr lang="en-US" dirty="0">
                <a:latin typeface="Kristen ITC" pitchFamily="66" charset="0"/>
              </a:rPr>
            </a:br>
            <a:endParaRPr lang="en-US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447800"/>
            <a:ext cx="7239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Kristen ITC" pitchFamily="66" charset="0"/>
              </a:rPr>
              <a:t>Request based allocation of clients nodes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Time and usage based allocation of cost.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Avoiding wastage of hardware resources.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No setup time and setup cost is needed.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Simple access via </a:t>
            </a:r>
            <a:r>
              <a:rPr lang="en-US" dirty="0" smtClean="0">
                <a:latin typeface="Kristen ITC" pitchFamily="66" charset="0"/>
              </a:rPr>
              <a:t>browser.</a:t>
            </a:r>
          </a:p>
          <a:p>
            <a:endParaRPr lang="en-US" dirty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All data transfer and storage is encrypted using open standards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endParaRPr lang="en-US" dirty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Your data is only accessible and used by the </a:t>
            </a:r>
            <a:r>
              <a:rPr lang="en-US" dirty="0" smtClean="0">
                <a:latin typeface="Kristen ITC" pitchFamily="66" charset="0"/>
              </a:rPr>
              <a:t>render farm </a:t>
            </a:r>
            <a:r>
              <a:rPr lang="en-US" dirty="0">
                <a:latin typeface="Kristen ITC" pitchFamily="66" charset="0"/>
              </a:rPr>
              <a:t>nodes you </a:t>
            </a:r>
            <a:r>
              <a:rPr lang="en-US" dirty="0" smtClean="0">
                <a:latin typeface="Kristen ITC" pitchFamily="66" charset="0"/>
              </a:rPr>
              <a:t>control.</a:t>
            </a:r>
            <a:endParaRPr lang="en-US" dirty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endParaRPr lang="en-US" dirty="0" smtClean="0">
              <a:latin typeface="Kristen ITC" pitchFamily="66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14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857</TotalTime>
  <Words>570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Render Cloud Farm…</vt:lpstr>
      <vt:lpstr>Agenda</vt:lpstr>
      <vt:lpstr>Who we are???</vt:lpstr>
      <vt:lpstr>Animation Industry, Challenges…</vt:lpstr>
      <vt:lpstr>What is Render Cloud Farm?  </vt:lpstr>
      <vt:lpstr> Render Cloud Farm for Whom?</vt:lpstr>
      <vt:lpstr>Scope of Blender?</vt:lpstr>
      <vt:lpstr>Types of Rendering farms</vt:lpstr>
      <vt:lpstr>Why Cloud Farm? </vt:lpstr>
      <vt:lpstr>What we provide? </vt:lpstr>
      <vt:lpstr>Benefits of Render Cloud Farm </vt:lpstr>
      <vt:lpstr>Our Services as follows:</vt:lpstr>
      <vt:lpstr>Useful Links    http://www.scalar.ca/rendercloud/ http://www.blendernation.com/2006/09/27/blender-on-the-history-channel/ http://www.otakhi.com/pages/overview.html http://en.wikipedia.org/wiki/Blender_(software) http://en.wikipedia.org/wiki/Rendering_(computer_graphics) http://wiki.blender.org/index.php http://www.ogre3d.org/ http://www.blendercloud.net/ http://www.vswarm.com/  Useful Links for developement :   https://github.com/kaazoo/DrQueueCloudControl  Other Reference :  http://paulstamatiou.com/how-to-getting-started-with-amazon-ec2 http://mos.3dworldmag.com/TDW94.s_farm.pdf http://www.tomshardware.com/reviews/render-farm-node,2340.html http://en.wikipedia.org/wiki/Render_farm http://en.wikipedia.org/wiki/Server_farm http://www.migrate2cloud.com/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hp1</dc:creator>
  <cp:lastModifiedBy>hp1</cp:lastModifiedBy>
  <cp:revision>32</cp:revision>
  <dcterms:created xsi:type="dcterms:W3CDTF">2012-10-29T16:01:16Z</dcterms:created>
  <dcterms:modified xsi:type="dcterms:W3CDTF">2012-10-31T17:20:41Z</dcterms:modified>
</cp:coreProperties>
</file>